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handoutMasterIdLst>
    <p:handoutMasterId r:id="rId6"/>
  </p:handoutMasterIdLst>
  <p:sldIdLst>
    <p:sldId id="375" r:id="rId2"/>
    <p:sldId id="521" r:id="rId3"/>
    <p:sldId id="522" r:id="rId4"/>
    <p:sldId id="38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18563EC-3F50-4B57-9B23-7CEB7591A074}" v="14" dt="2022-10-03T12:36:06.4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876" autoAdjust="0"/>
    <p:restoredTop sz="94993" autoAdjust="0"/>
  </p:normalViewPr>
  <p:slideViewPr>
    <p:cSldViewPr snapToGrid="0" snapToObjects="1">
      <p:cViewPr varScale="1">
        <p:scale>
          <a:sx n="112" d="100"/>
          <a:sy n="112" d="100"/>
        </p:scale>
        <p:origin x="34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10/20/2022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g>
</file>

<file path=ppt/media/image3.png>
</file>

<file path=ppt/media/image4.jp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10/20/2022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10/20/2022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10/20/2022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10/20/2022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10/20/2022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10/20/2022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Hand placing stars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319" r="20318" b="-1"/>
          <a:stretch/>
        </p:blipFill>
        <p:spPr>
          <a:xfrm>
            <a:off x="6093055" y="10"/>
            <a:ext cx="6098946" cy="685799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99537" y="4511526"/>
            <a:ext cx="4179375" cy="356462"/>
          </a:xfrm>
        </p:spPr>
        <p:txBody>
          <a:bodyPr>
            <a:normAutofit fontScale="92500" lnSpcReduction="20000"/>
          </a:bodyPr>
          <a:lstStyle/>
          <a:p>
            <a:pPr algn="ctr" rtl="1"/>
            <a:r>
              <a:rPr lang="he-IL" sz="2400" dirty="0">
                <a:latin typeface="Arial" panose="020B0604020202020204" pitchFamily="34" charset="0"/>
                <a:cs typeface="Arial" panose="020B0604020202020204" pitchFamily="34" charset="0"/>
              </a:rPr>
              <a:t>אלכס גורבצ'וב</a:t>
            </a:r>
            <a:endParaRPr lang="id-ID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537" y="3425854"/>
            <a:ext cx="4179376" cy="902865"/>
          </a:xfrm>
        </p:spPr>
        <p:txBody>
          <a:bodyPr anchor="b">
            <a:noAutofit/>
          </a:bodyPr>
          <a:lstStyle/>
          <a:p>
            <a:pPr algn="ctr" rtl="1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b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  <a:t>בודק תוכנה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תמונה 15">
            <a:extLst>
              <a:ext uri="{FF2B5EF4-FFF2-40B4-BE49-F238E27FC236}">
                <a16:creationId xmlns:a16="http://schemas.microsoft.com/office/drawing/2014/main" id="{85DD4F0C-1060-F2A1-6EFA-429626B64D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D5B8B34F-DFCB-5208-45CD-CD44786ED7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Jira</a:t>
            </a:r>
            <a:endParaRPr lang="he-IL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610298BA-2DF0-F4A3-D033-5051D25CF1BF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ניווט במערכת</a:t>
            </a:r>
            <a:endParaRPr lang="en-US" sz="18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מה הם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Issues</a:t>
            </a: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algn="r" rtl="1">
              <a:lnSpc>
                <a:spcPct val="150000"/>
              </a:lnSpc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על מנת שנוכל להבין את השימוש במערכת, נגדיר ונבין מונח חשוב החוזר על עצמו -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Issue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. ב-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JIRA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כל פרטי העבודה איתם אנו מבצעים את תהליך הפיתוח מוגדרים כ-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Issue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r" rtl="1">
              <a:lnSpc>
                <a:spcPct val="150000"/>
              </a:lnSpc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לדוגמה: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Issue 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מסוג תרחיש בדיקה,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Issue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מסוג דרישה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Issue 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מסוג באג וכו'.</a:t>
            </a:r>
          </a:p>
        </p:txBody>
      </p:sp>
      <p:pic>
        <p:nvPicPr>
          <p:cNvPr id="1026" name="Picture 2" descr="Building a SAFe Issue Type Taxonomy">
            <a:extLst>
              <a:ext uri="{FF2B5EF4-FFF2-40B4-BE49-F238E27FC236}">
                <a16:creationId xmlns:a16="http://schemas.microsoft.com/office/drawing/2014/main" id="{446F9108-ECEB-B000-2863-38B8FF2E1E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201" y="2760979"/>
            <a:ext cx="2152650" cy="272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1466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Jira</a:t>
            </a:r>
            <a:endParaRPr lang="he-IL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610298BA-2DF0-F4A3-D033-5051D25CF1BF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ניווט במערכת</a:t>
            </a:r>
            <a:endParaRPr lang="en-US" sz="18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סרגל כלים של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JIRA</a:t>
            </a:r>
            <a:endParaRPr lang="he-IL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B639B9-E6BF-621B-411A-372748A1ED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0819" y="2991807"/>
            <a:ext cx="7000875" cy="6381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9065FF6-C280-BFDB-2D31-04F1F96F0309}"/>
              </a:ext>
            </a:extLst>
          </p:cNvPr>
          <p:cNvSpPr txBox="1"/>
          <p:nvPr/>
        </p:nvSpPr>
        <p:spPr>
          <a:xfrm>
            <a:off x="5845323" y="3629982"/>
            <a:ext cx="1030836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he-IL" sz="1100" dirty="0">
                <a:latin typeface="Arial" panose="020B0604020202020204" pitchFamily="34" charset="0"/>
                <a:cs typeface="Arial" panose="020B0604020202020204" pitchFamily="34" charset="0"/>
              </a:rPr>
              <a:t>מרכז את כל העבודה על הפרויקטים</a:t>
            </a:r>
            <a:endParaRPr lang="en-US" sz="11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39FBA0-113A-8FB5-06EF-C3FD420F3BFB}"/>
              </a:ext>
            </a:extLst>
          </p:cNvPr>
          <p:cNvSpPr txBox="1"/>
          <p:nvPr/>
        </p:nvSpPr>
        <p:spPr>
          <a:xfrm>
            <a:off x="6720488" y="3629982"/>
            <a:ext cx="103083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he-IL" sz="1100" dirty="0">
                <a:latin typeface="Arial" panose="020B0604020202020204" pitchFamily="34" charset="0"/>
                <a:cs typeface="Arial" panose="020B0604020202020204" pitchFamily="34" charset="0"/>
              </a:rPr>
              <a:t>מרכז את הפרויקטים</a:t>
            </a:r>
            <a:endParaRPr lang="en-US" sz="11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907047-FEFB-F75F-A3DC-B0B6E8AC558C}"/>
              </a:ext>
            </a:extLst>
          </p:cNvPr>
          <p:cNvSpPr txBox="1"/>
          <p:nvPr/>
        </p:nvSpPr>
        <p:spPr>
          <a:xfrm>
            <a:off x="7412698" y="3629981"/>
            <a:ext cx="103083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he-IL" sz="1100" dirty="0">
                <a:latin typeface="Arial" panose="020B0604020202020204" pitchFamily="34" charset="0"/>
                <a:cs typeface="Arial" panose="020B0604020202020204" pitchFamily="34" charset="0"/>
              </a:rPr>
              <a:t>מסננים</a:t>
            </a:r>
            <a:endParaRPr lang="en-US" sz="1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06A5D2-60CA-666F-F27B-C48781440D90}"/>
              </a:ext>
            </a:extLst>
          </p:cNvPr>
          <p:cNvSpPr txBox="1"/>
          <p:nvPr/>
        </p:nvSpPr>
        <p:spPr>
          <a:xfrm>
            <a:off x="8261256" y="3629981"/>
            <a:ext cx="103083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he-IL" sz="1100" dirty="0">
                <a:latin typeface="Arial" panose="020B0604020202020204" pitchFamily="34" charset="0"/>
                <a:cs typeface="Arial" panose="020B0604020202020204" pitchFamily="34" charset="0"/>
              </a:rPr>
              <a:t>לוח שלנו</a:t>
            </a:r>
            <a:endParaRPr lang="en-US" sz="11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25E1F44-4825-C2D9-5A73-98FC6E8F8C42}"/>
              </a:ext>
            </a:extLst>
          </p:cNvPr>
          <p:cNvSpPr txBox="1"/>
          <p:nvPr/>
        </p:nvSpPr>
        <p:spPr>
          <a:xfrm>
            <a:off x="9109814" y="3629981"/>
            <a:ext cx="103083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he-IL" sz="1100" dirty="0">
                <a:latin typeface="Arial" panose="020B0604020202020204" pitchFamily="34" charset="0"/>
                <a:cs typeface="Arial" panose="020B0604020202020204" pitchFamily="34" charset="0"/>
              </a:rPr>
              <a:t>צוות שלנו</a:t>
            </a:r>
            <a:endParaRPr lang="en-US" sz="11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42FF06-C499-9B44-698B-724E359783E0}"/>
              </a:ext>
            </a:extLst>
          </p:cNvPr>
          <p:cNvSpPr txBox="1"/>
          <p:nvPr/>
        </p:nvSpPr>
        <p:spPr>
          <a:xfrm>
            <a:off x="9976431" y="3629982"/>
            <a:ext cx="1030836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he-IL" sz="1100" dirty="0">
                <a:latin typeface="Arial" panose="020B0604020202020204" pitchFamily="34" charset="0"/>
                <a:cs typeface="Arial" panose="020B0604020202020204" pitchFamily="34" charset="0"/>
              </a:rPr>
              <a:t>אפליקציות</a:t>
            </a:r>
            <a:b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1100" dirty="0">
                <a:latin typeface="Arial" panose="020B0604020202020204" pitchFamily="34" charset="0"/>
                <a:cs typeface="Arial" panose="020B0604020202020204" pitchFamily="34" charset="0"/>
              </a:rPr>
              <a:t>מחוברות ל-</a:t>
            </a: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JIRA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559451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9993" y="2766218"/>
            <a:ext cx="4672011" cy="1325563"/>
          </a:xfrm>
        </p:spPr>
        <p:txBody>
          <a:bodyPr>
            <a:noAutofit/>
          </a:bodyPr>
          <a:lstStyle/>
          <a:p>
            <a:pPr algn="r" rtl="1"/>
            <a:r>
              <a:rPr lang="he-IL" sz="12500" dirty="0">
                <a:solidFill>
                  <a:schemeClr val="bg1"/>
                </a:solidFill>
              </a:rPr>
              <a:t>שאלות?</a:t>
            </a:r>
            <a:endParaRPr lang="en-US" sz="1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4475</TotalTime>
  <Words>90</Words>
  <Application>Microsoft Office PowerPoint</Application>
  <PresentationFormat>Widescreen</PresentationFormat>
  <Paragraphs>17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Sagona ExtraLight</vt:lpstr>
      <vt:lpstr>Speak Pro</vt:lpstr>
      <vt:lpstr>Office Theme</vt:lpstr>
      <vt:lpstr>QA בודק תוכנה</vt:lpstr>
      <vt:lpstr>Jira</vt:lpstr>
      <vt:lpstr>Jira</vt:lpstr>
      <vt:lpstr>שאלות?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בניית אתרים</dc:title>
  <dc:creator>אלכס גורבצ'וב</dc:creator>
  <cp:lastModifiedBy>אלכס גורבצ'וב</cp:lastModifiedBy>
  <cp:revision>28</cp:revision>
  <dcterms:created xsi:type="dcterms:W3CDTF">2022-03-07T11:44:47Z</dcterms:created>
  <dcterms:modified xsi:type="dcterms:W3CDTF">2022-10-20T09:36:04Z</dcterms:modified>
</cp:coreProperties>
</file>

<file path=docProps/thumbnail.jpeg>
</file>